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7150"/>
            <a:ext cx="8991600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415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465098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823780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9" y="0"/>
            <a:ext cx="9131551" cy="6858000"/>
          </a:xfrm>
        </p:spPr>
      </p:pic>
    </p:spTree>
    <p:extLst>
      <p:ext uri="{BB962C8B-B14F-4D97-AF65-F5344CB8AC3E}">
        <p14:creationId xmlns:p14="http://schemas.microsoft.com/office/powerpoint/2010/main" val="2140044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"/>
            <a:ext cx="8521064" cy="6324600"/>
          </a:xfrm>
        </p:spPr>
      </p:pic>
    </p:spTree>
    <p:extLst>
      <p:ext uri="{BB962C8B-B14F-4D97-AF65-F5344CB8AC3E}">
        <p14:creationId xmlns:p14="http://schemas.microsoft.com/office/powerpoint/2010/main" val="1213515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</p:spPr>
      </p:pic>
    </p:spTree>
    <p:extLst>
      <p:ext uri="{BB962C8B-B14F-4D97-AF65-F5344CB8AC3E}">
        <p14:creationId xmlns:p14="http://schemas.microsoft.com/office/powerpoint/2010/main" val="3317494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687658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57200"/>
            <a:ext cx="8991600" cy="6354762"/>
          </a:xfrm>
        </p:spPr>
      </p:pic>
    </p:spTree>
    <p:extLst>
      <p:ext uri="{BB962C8B-B14F-4D97-AF65-F5344CB8AC3E}">
        <p14:creationId xmlns:p14="http://schemas.microsoft.com/office/powerpoint/2010/main" val="27309301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8600"/>
            <a:ext cx="8382000" cy="6096000"/>
          </a:xfrm>
        </p:spPr>
      </p:pic>
    </p:spTree>
    <p:extLst>
      <p:ext uri="{BB962C8B-B14F-4D97-AF65-F5344CB8AC3E}">
        <p14:creationId xmlns:p14="http://schemas.microsoft.com/office/powerpoint/2010/main" val="28749060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979838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506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44813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5356872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5890330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84" y="-4313"/>
            <a:ext cx="9169484" cy="6862313"/>
          </a:xfrm>
        </p:spPr>
      </p:pic>
    </p:spTree>
    <p:extLst>
      <p:ext uri="{BB962C8B-B14F-4D97-AF65-F5344CB8AC3E}">
        <p14:creationId xmlns:p14="http://schemas.microsoft.com/office/powerpoint/2010/main" val="22530844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4" y="0"/>
            <a:ext cx="9174514" cy="6934200"/>
          </a:xfrm>
        </p:spPr>
      </p:pic>
    </p:spTree>
    <p:extLst>
      <p:ext uri="{BB962C8B-B14F-4D97-AF65-F5344CB8AC3E}">
        <p14:creationId xmlns:p14="http://schemas.microsoft.com/office/powerpoint/2010/main" val="22828738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0704593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0505267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8712132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2930583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4679065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2600617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215927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64"/>
            <a:ext cx="6553200" cy="4886864"/>
          </a:xfrm>
        </p:spPr>
      </p:pic>
    </p:spTree>
    <p:extLst>
      <p:ext uri="{BB962C8B-B14F-4D97-AF65-F5344CB8AC3E}">
        <p14:creationId xmlns:p14="http://schemas.microsoft.com/office/powerpoint/2010/main" val="42686403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1242240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1670172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5592917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2168769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8162"/>
          </a:xfrm>
        </p:spPr>
      </p:pic>
    </p:spTree>
    <p:extLst>
      <p:ext uri="{BB962C8B-B14F-4D97-AF65-F5344CB8AC3E}">
        <p14:creationId xmlns:p14="http://schemas.microsoft.com/office/powerpoint/2010/main" val="32866521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2384597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5922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266038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2" y="0"/>
            <a:ext cx="9148944" cy="6858000"/>
          </a:xfrm>
        </p:spPr>
      </p:pic>
    </p:spTree>
    <p:extLst>
      <p:ext uri="{BB962C8B-B14F-4D97-AF65-F5344CB8AC3E}">
        <p14:creationId xmlns:p14="http://schemas.microsoft.com/office/powerpoint/2010/main" val="1312799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442"/>
            <a:ext cx="9144000" cy="6882442"/>
          </a:xfrm>
        </p:spPr>
      </p:pic>
    </p:spTree>
    <p:extLst>
      <p:ext uri="{BB962C8B-B14F-4D97-AF65-F5344CB8AC3E}">
        <p14:creationId xmlns:p14="http://schemas.microsoft.com/office/powerpoint/2010/main" val="2652929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0" cy="6597356"/>
          </a:xfrm>
        </p:spPr>
      </p:pic>
    </p:spTree>
    <p:extLst>
      <p:ext uri="{BB962C8B-B14F-4D97-AF65-F5344CB8AC3E}">
        <p14:creationId xmlns:p14="http://schemas.microsoft.com/office/powerpoint/2010/main" val="4268028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14454"/>
          </a:xfrm>
        </p:spPr>
      </p:pic>
    </p:spTree>
    <p:extLst>
      <p:ext uri="{BB962C8B-B14F-4D97-AF65-F5344CB8AC3E}">
        <p14:creationId xmlns:p14="http://schemas.microsoft.com/office/powerpoint/2010/main" val="2171177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8" y="152400"/>
            <a:ext cx="7620002" cy="6553200"/>
          </a:xfrm>
        </p:spPr>
      </p:pic>
    </p:spTree>
    <p:extLst>
      <p:ext uri="{BB962C8B-B14F-4D97-AF65-F5344CB8AC3E}">
        <p14:creationId xmlns:p14="http://schemas.microsoft.com/office/powerpoint/2010/main" val="4038577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On-screen Show (4:3)</PresentationFormat>
  <Paragraphs>0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Nataliia Drannik</dc:creator>
  <cp:lastModifiedBy>Nataliia Drannik</cp:lastModifiedBy>
  <cp:revision>29</cp:revision>
  <dcterms:created xsi:type="dcterms:W3CDTF">2006-08-16T00:00:00Z</dcterms:created>
  <dcterms:modified xsi:type="dcterms:W3CDTF">2013-09-25T23:01:11Z</dcterms:modified>
</cp:coreProperties>
</file>