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14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40797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09937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98"/>
            <a:ext cx="9144000" cy="6861398"/>
          </a:xfrm>
        </p:spPr>
      </p:pic>
    </p:spTree>
    <p:extLst>
      <p:ext uri="{BB962C8B-B14F-4D97-AF65-F5344CB8AC3E}">
        <p14:creationId xmlns:p14="http://schemas.microsoft.com/office/powerpoint/2010/main" val="601945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645"/>
          </a:xfrm>
        </p:spPr>
      </p:pic>
    </p:spTree>
    <p:extLst>
      <p:ext uri="{BB962C8B-B14F-4D97-AF65-F5344CB8AC3E}">
        <p14:creationId xmlns:p14="http://schemas.microsoft.com/office/powerpoint/2010/main" val="3981265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90835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59910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5" y="76200"/>
            <a:ext cx="8197725" cy="5410199"/>
          </a:xfrm>
        </p:spPr>
      </p:pic>
    </p:spTree>
    <p:extLst>
      <p:ext uri="{BB962C8B-B14F-4D97-AF65-F5344CB8AC3E}">
        <p14:creationId xmlns:p14="http://schemas.microsoft.com/office/powerpoint/2010/main" val="614221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34148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7" y="228600"/>
            <a:ext cx="8474313" cy="4343400"/>
          </a:xfrm>
        </p:spPr>
      </p:pic>
    </p:spTree>
    <p:extLst>
      <p:ext uri="{BB962C8B-B14F-4D97-AF65-F5344CB8AC3E}">
        <p14:creationId xmlns:p14="http://schemas.microsoft.com/office/powerpoint/2010/main" val="2645201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" y="0"/>
            <a:ext cx="9145154" cy="6858000"/>
          </a:xfrm>
        </p:spPr>
      </p:pic>
    </p:spTree>
    <p:extLst>
      <p:ext uri="{BB962C8B-B14F-4D97-AF65-F5344CB8AC3E}">
        <p14:creationId xmlns:p14="http://schemas.microsoft.com/office/powerpoint/2010/main" val="111851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24445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51" y="17586"/>
            <a:ext cx="4424147" cy="6840414"/>
          </a:xfrm>
        </p:spPr>
      </p:pic>
    </p:spTree>
    <p:extLst>
      <p:ext uri="{BB962C8B-B14F-4D97-AF65-F5344CB8AC3E}">
        <p14:creationId xmlns:p14="http://schemas.microsoft.com/office/powerpoint/2010/main" val="162358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94793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3429000"/>
          </a:xfrm>
        </p:spPr>
      </p:pic>
    </p:spTree>
    <p:extLst>
      <p:ext uri="{BB962C8B-B14F-4D97-AF65-F5344CB8AC3E}">
        <p14:creationId xmlns:p14="http://schemas.microsoft.com/office/powerpoint/2010/main" val="560428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2786" cy="5334000"/>
          </a:xfrm>
        </p:spPr>
      </p:pic>
    </p:spTree>
    <p:extLst>
      <p:ext uri="{BB962C8B-B14F-4D97-AF65-F5344CB8AC3E}">
        <p14:creationId xmlns:p14="http://schemas.microsoft.com/office/powerpoint/2010/main" val="2011507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2" y="76200"/>
            <a:ext cx="6400798" cy="6728908"/>
          </a:xfrm>
        </p:spPr>
      </p:pic>
    </p:spTree>
    <p:extLst>
      <p:ext uri="{BB962C8B-B14F-4D97-AF65-F5344CB8AC3E}">
        <p14:creationId xmlns:p14="http://schemas.microsoft.com/office/powerpoint/2010/main" val="1008971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2" y="228600"/>
            <a:ext cx="8269816" cy="6202362"/>
          </a:xfrm>
        </p:spPr>
      </p:pic>
    </p:spTree>
    <p:extLst>
      <p:ext uri="{BB962C8B-B14F-4D97-AF65-F5344CB8AC3E}">
        <p14:creationId xmlns:p14="http://schemas.microsoft.com/office/powerpoint/2010/main" val="2516979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228600"/>
            <a:ext cx="8473016" cy="6354762"/>
          </a:xfrm>
        </p:spPr>
      </p:pic>
    </p:spTree>
    <p:extLst>
      <p:ext uri="{BB962C8B-B14F-4D97-AF65-F5344CB8AC3E}">
        <p14:creationId xmlns:p14="http://schemas.microsoft.com/office/powerpoint/2010/main" val="3617867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2" y="152400"/>
            <a:ext cx="8676216" cy="6507162"/>
          </a:xfrm>
        </p:spPr>
      </p:pic>
    </p:spTree>
    <p:extLst>
      <p:ext uri="{BB962C8B-B14F-4D97-AF65-F5344CB8AC3E}">
        <p14:creationId xmlns:p14="http://schemas.microsoft.com/office/powerpoint/2010/main" val="1433091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4" y="76200"/>
            <a:ext cx="8879416" cy="6659562"/>
          </a:xfrm>
        </p:spPr>
      </p:pic>
    </p:spTree>
    <p:extLst>
      <p:ext uri="{BB962C8B-B14F-4D97-AF65-F5344CB8AC3E}">
        <p14:creationId xmlns:p14="http://schemas.microsoft.com/office/powerpoint/2010/main" val="73775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2" y="228600"/>
            <a:ext cx="8269816" cy="6202362"/>
          </a:xfrm>
        </p:spPr>
      </p:pic>
    </p:spTree>
    <p:extLst>
      <p:ext uri="{BB962C8B-B14F-4D97-AF65-F5344CB8AC3E}">
        <p14:creationId xmlns:p14="http://schemas.microsoft.com/office/powerpoint/2010/main" val="169522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5368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2" y="152400"/>
            <a:ext cx="8879416" cy="6659562"/>
          </a:xfrm>
        </p:spPr>
      </p:pic>
    </p:spTree>
    <p:extLst>
      <p:ext uri="{BB962C8B-B14F-4D97-AF65-F5344CB8AC3E}">
        <p14:creationId xmlns:p14="http://schemas.microsoft.com/office/powerpoint/2010/main" val="1654542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"/>
            <a:ext cx="8686800" cy="6515100"/>
          </a:xfrm>
        </p:spPr>
      </p:pic>
    </p:spTree>
    <p:extLst>
      <p:ext uri="{BB962C8B-B14F-4D97-AF65-F5344CB8AC3E}">
        <p14:creationId xmlns:p14="http://schemas.microsoft.com/office/powerpoint/2010/main" val="92432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2" y="152400"/>
            <a:ext cx="8676216" cy="6507162"/>
          </a:xfrm>
        </p:spPr>
      </p:pic>
    </p:spTree>
    <p:extLst>
      <p:ext uri="{BB962C8B-B14F-4D97-AF65-F5344CB8AC3E}">
        <p14:creationId xmlns:p14="http://schemas.microsoft.com/office/powerpoint/2010/main" val="1992041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2" y="76200"/>
            <a:ext cx="8879416" cy="6659562"/>
          </a:xfrm>
        </p:spPr>
      </p:pic>
    </p:spTree>
    <p:extLst>
      <p:ext uri="{BB962C8B-B14F-4D97-AF65-F5344CB8AC3E}">
        <p14:creationId xmlns:p14="http://schemas.microsoft.com/office/powerpoint/2010/main" val="318620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228600"/>
            <a:ext cx="8473016" cy="6354762"/>
          </a:xfrm>
        </p:spPr>
      </p:pic>
    </p:spTree>
    <p:extLst>
      <p:ext uri="{BB962C8B-B14F-4D97-AF65-F5344CB8AC3E}">
        <p14:creationId xmlns:p14="http://schemas.microsoft.com/office/powerpoint/2010/main" val="53575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5894" cy="6858000"/>
          </a:xfrm>
        </p:spPr>
      </p:pic>
    </p:spTree>
    <p:extLst>
      <p:ext uri="{BB962C8B-B14F-4D97-AF65-F5344CB8AC3E}">
        <p14:creationId xmlns:p14="http://schemas.microsoft.com/office/powerpoint/2010/main" val="319437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4536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" y="0"/>
            <a:ext cx="9104428" cy="6858000"/>
          </a:xfrm>
        </p:spPr>
      </p:pic>
    </p:spTree>
    <p:extLst>
      <p:ext uri="{BB962C8B-B14F-4D97-AF65-F5344CB8AC3E}">
        <p14:creationId xmlns:p14="http://schemas.microsoft.com/office/powerpoint/2010/main" val="285914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52572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068"/>
            <a:ext cx="9189434" cy="6891068"/>
          </a:xfrm>
        </p:spPr>
      </p:pic>
    </p:spTree>
    <p:extLst>
      <p:ext uri="{BB962C8B-B14F-4D97-AF65-F5344CB8AC3E}">
        <p14:creationId xmlns:p14="http://schemas.microsoft.com/office/powerpoint/2010/main" val="2979484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5791199" cy="6858000"/>
          </a:xfrm>
        </p:spPr>
      </p:pic>
    </p:spTree>
    <p:extLst>
      <p:ext uri="{BB962C8B-B14F-4D97-AF65-F5344CB8AC3E}">
        <p14:creationId xmlns:p14="http://schemas.microsoft.com/office/powerpoint/2010/main" val="446368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On-screen Show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Nataliia Drannik</dc:creator>
  <cp:lastModifiedBy>Nataliia Drannik</cp:lastModifiedBy>
  <cp:revision>24</cp:revision>
  <dcterms:created xsi:type="dcterms:W3CDTF">2006-08-16T00:00:00Z</dcterms:created>
  <dcterms:modified xsi:type="dcterms:W3CDTF">2013-09-26T19:08:21Z</dcterms:modified>
</cp:coreProperties>
</file>