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5462"/>
            <a:ext cx="8077200" cy="628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5703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693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562"/>
            <a:ext cx="8686800" cy="5837238"/>
          </a:xfrm>
        </p:spPr>
      </p:pic>
    </p:spTree>
    <p:extLst>
      <p:ext uri="{BB962C8B-B14F-4D97-AF65-F5344CB8AC3E}">
        <p14:creationId xmlns:p14="http://schemas.microsoft.com/office/powerpoint/2010/main" val="156265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39693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6" y="152400"/>
            <a:ext cx="8500348" cy="6507162"/>
          </a:xfrm>
        </p:spPr>
      </p:pic>
    </p:spTree>
    <p:extLst>
      <p:ext uri="{BB962C8B-B14F-4D97-AF65-F5344CB8AC3E}">
        <p14:creationId xmlns:p14="http://schemas.microsoft.com/office/powerpoint/2010/main" val="4020846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4" y="152400"/>
            <a:ext cx="8898152" cy="6354762"/>
          </a:xfrm>
        </p:spPr>
      </p:pic>
    </p:spTree>
    <p:extLst>
      <p:ext uri="{BB962C8B-B14F-4D97-AF65-F5344CB8AC3E}">
        <p14:creationId xmlns:p14="http://schemas.microsoft.com/office/powerpoint/2010/main" val="254751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816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98155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98694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58677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" y="228600"/>
            <a:ext cx="9043310" cy="5745162"/>
          </a:xfrm>
        </p:spPr>
      </p:pic>
    </p:spTree>
    <p:extLst>
      <p:ext uri="{BB962C8B-B14F-4D97-AF65-F5344CB8AC3E}">
        <p14:creationId xmlns:p14="http://schemas.microsoft.com/office/powerpoint/2010/main" val="5499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763000" cy="6572250"/>
          </a:xfrm>
        </p:spPr>
      </p:pic>
    </p:spTree>
    <p:extLst>
      <p:ext uri="{BB962C8B-B14F-4D97-AF65-F5344CB8AC3E}">
        <p14:creationId xmlns:p14="http://schemas.microsoft.com/office/powerpoint/2010/main" val="321836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2" y="76200"/>
            <a:ext cx="8879416" cy="6659562"/>
          </a:xfrm>
        </p:spPr>
      </p:pic>
    </p:spTree>
    <p:extLst>
      <p:ext uri="{BB962C8B-B14F-4D97-AF65-F5344CB8AC3E}">
        <p14:creationId xmlns:p14="http://schemas.microsoft.com/office/powerpoint/2010/main" val="267657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8608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16708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2" y="228600"/>
            <a:ext cx="8269816" cy="6202362"/>
          </a:xfrm>
        </p:spPr>
      </p:pic>
    </p:spTree>
    <p:extLst>
      <p:ext uri="{BB962C8B-B14F-4D97-AF65-F5344CB8AC3E}">
        <p14:creationId xmlns:p14="http://schemas.microsoft.com/office/powerpoint/2010/main" val="1820640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2" y="228600"/>
            <a:ext cx="8269816" cy="6202362"/>
          </a:xfrm>
        </p:spPr>
      </p:pic>
    </p:spTree>
    <p:extLst>
      <p:ext uri="{BB962C8B-B14F-4D97-AF65-F5344CB8AC3E}">
        <p14:creationId xmlns:p14="http://schemas.microsoft.com/office/powerpoint/2010/main" val="3300845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28600"/>
            <a:ext cx="8320616" cy="6240462"/>
          </a:xfrm>
        </p:spPr>
      </p:pic>
    </p:spTree>
    <p:extLst>
      <p:ext uri="{BB962C8B-B14F-4D97-AF65-F5344CB8AC3E}">
        <p14:creationId xmlns:p14="http://schemas.microsoft.com/office/powerpoint/2010/main" val="3694125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0"/>
            <a:ext cx="8534398" cy="6400798"/>
          </a:xfrm>
        </p:spPr>
      </p:pic>
    </p:spTree>
    <p:extLst>
      <p:ext uri="{BB962C8B-B14F-4D97-AF65-F5344CB8AC3E}">
        <p14:creationId xmlns:p14="http://schemas.microsoft.com/office/powerpoint/2010/main" val="472337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2" y="152400"/>
            <a:ext cx="8879416" cy="6659562"/>
          </a:xfrm>
        </p:spPr>
      </p:pic>
    </p:spTree>
    <p:extLst>
      <p:ext uri="{BB962C8B-B14F-4D97-AF65-F5344CB8AC3E}">
        <p14:creationId xmlns:p14="http://schemas.microsoft.com/office/powerpoint/2010/main" val="3949797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2" y="152400"/>
            <a:ext cx="8676216" cy="6507162"/>
          </a:xfrm>
        </p:spPr>
      </p:pic>
    </p:spTree>
    <p:extLst>
      <p:ext uri="{BB962C8B-B14F-4D97-AF65-F5344CB8AC3E}">
        <p14:creationId xmlns:p14="http://schemas.microsoft.com/office/powerpoint/2010/main" val="223169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8077200" cy="6057900"/>
          </a:xfrm>
        </p:spPr>
      </p:pic>
    </p:spTree>
    <p:extLst>
      <p:ext uri="{BB962C8B-B14F-4D97-AF65-F5344CB8AC3E}">
        <p14:creationId xmlns:p14="http://schemas.microsoft.com/office/powerpoint/2010/main" val="31318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152400"/>
            <a:ext cx="8473016" cy="6354762"/>
          </a:xfrm>
        </p:spPr>
      </p:pic>
    </p:spTree>
    <p:extLst>
      <p:ext uri="{BB962C8B-B14F-4D97-AF65-F5344CB8AC3E}">
        <p14:creationId xmlns:p14="http://schemas.microsoft.com/office/powerpoint/2010/main" val="665016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2" y="152400"/>
            <a:ext cx="8676216" cy="6507162"/>
          </a:xfrm>
        </p:spPr>
      </p:pic>
    </p:spTree>
    <p:extLst>
      <p:ext uri="{BB962C8B-B14F-4D97-AF65-F5344CB8AC3E}">
        <p14:creationId xmlns:p14="http://schemas.microsoft.com/office/powerpoint/2010/main" val="2263937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2" y="228600"/>
            <a:ext cx="8066616" cy="6049962"/>
          </a:xfrm>
        </p:spPr>
      </p:pic>
    </p:spTree>
    <p:extLst>
      <p:ext uri="{BB962C8B-B14F-4D97-AF65-F5344CB8AC3E}">
        <p14:creationId xmlns:p14="http://schemas.microsoft.com/office/powerpoint/2010/main" val="883723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228600"/>
            <a:ext cx="8473016" cy="6354762"/>
          </a:xfrm>
        </p:spPr>
      </p:pic>
    </p:spTree>
    <p:extLst>
      <p:ext uri="{BB962C8B-B14F-4D97-AF65-F5344CB8AC3E}">
        <p14:creationId xmlns:p14="http://schemas.microsoft.com/office/powerpoint/2010/main" val="3196115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2" y="152400"/>
            <a:ext cx="8676216" cy="6507162"/>
          </a:xfrm>
        </p:spPr>
      </p:pic>
    </p:spTree>
    <p:extLst>
      <p:ext uri="{BB962C8B-B14F-4D97-AF65-F5344CB8AC3E}">
        <p14:creationId xmlns:p14="http://schemas.microsoft.com/office/powerpoint/2010/main" val="1527837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28600"/>
            <a:ext cx="8229598" cy="6172198"/>
          </a:xfrm>
        </p:spPr>
      </p:pic>
    </p:spTree>
    <p:extLst>
      <p:ext uri="{BB962C8B-B14F-4D97-AF65-F5344CB8AC3E}">
        <p14:creationId xmlns:p14="http://schemas.microsoft.com/office/powerpoint/2010/main" val="379651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0"/>
            <a:ext cx="4419598" cy="6858000"/>
          </a:xfrm>
        </p:spPr>
      </p:pic>
    </p:spTree>
    <p:extLst>
      <p:ext uri="{BB962C8B-B14F-4D97-AF65-F5344CB8AC3E}">
        <p14:creationId xmlns:p14="http://schemas.microsoft.com/office/powerpoint/2010/main" val="320173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28600"/>
            <a:ext cx="8229598" cy="6172198"/>
          </a:xfrm>
        </p:spPr>
      </p:pic>
    </p:spTree>
    <p:extLst>
      <p:ext uri="{BB962C8B-B14F-4D97-AF65-F5344CB8AC3E}">
        <p14:creationId xmlns:p14="http://schemas.microsoft.com/office/powerpoint/2010/main" val="236083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228600"/>
            <a:ext cx="8473016" cy="6354762"/>
          </a:xfrm>
        </p:spPr>
      </p:pic>
    </p:spTree>
    <p:extLst>
      <p:ext uri="{BB962C8B-B14F-4D97-AF65-F5344CB8AC3E}">
        <p14:creationId xmlns:p14="http://schemas.microsoft.com/office/powerpoint/2010/main" val="128455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2" y="0"/>
            <a:ext cx="8879416" cy="6659562"/>
          </a:xfrm>
        </p:spPr>
      </p:pic>
    </p:spTree>
    <p:extLst>
      <p:ext uri="{BB962C8B-B14F-4D97-AF65-F5344CB8AC3E}">
        <p14:creationId xmlns:p14="http://schemas.microsoft.com/office/powerpoint/2010/main" val="230276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" y="76200"/>
            <a:ext cx="9082616" cy="6811962"/>
          </a:xfrm>
        </p:spPr>
      </p:pic>
    </p:spTree>
    <p:extLst>
      <p:ext uri="{BB962C8B-B14F-4D97-AF65-F5344CB8AC3E}">
        <p14:creationId xmlns:p14="http://schemas.microsoft.com/office/powerpoint/2010/main" val="3976550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" y="46038"/>
            <a:ext cx="9082616" cy="6811962"/>
          </a:xfrm>
        </p:spPr>
      </p:pic>
    </p:spTree>
    <p:extLst>
      <p:ext uri="{BB962C8B-B14F-4D97-AF65-F5344CB8AC3E}">
        <p14:creationId xmlns:p14="http://schemas.microsoft.com/office/powerpoint/2010/main" val="417648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39570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Nataliia Drannik</dc:creator>
  <cp:lastModifiedBy>Nataliia Drannik</cp:lastModifiedBy>
  <cp:revision>18</cp:revision>
  <dcterms:created xsi:type="dcterms:W3CDTF">2006-08-16T00:00:00Z</dcterms:created>
  <dcterms:modified xsi:type="dcterms:W3CDTF">2013-10-07T20:36:31Z</dcterms:modified>
</cp:coreProperties>
</file>