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7" y="228600"/>
            <a:ext cx="840298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0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7010400" cy="6405966"/>
          </a:xfrm>
        </p:spPr>
      </p:pic>
    </p:spTree>
    <p:extLst>
      <p:ext uri="{BB962C8B-B14F-4D97-AF65-F5344CB8AC3E}">
        <p14:creationId xmlns:p14="http://schemas.microsoft.com/office/powerpoint/2010/main" val="388330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458"/>
            <a:ext cx="8229600" cy="6619142"/>
          </a:xfrm>
        </p:spPr>
      </p:pic>
    </p:spTree>
    <p:extLst>
      <p:ext uri="{BB962C8B-B14F-4D97-AF65-F5344CB8AC3E}">
        <p14:creationId xmlns:p14="http://schemas.microsoft.com/office/powerpoint/2010/main" val="186583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228600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231012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0477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6" y="228599"/>
            <a:ext cx="8440003" cy="5964269"/>
          </a:xfrm>
        </p:spPr>
      </p:pic>
    </p:spTree>
    <p:extLst>
      <p:ext uri="{BB962C8B-B14F-4D97-AF65-F5344CB8AC3E}">
        <p14:creationId xmlns:p14="http://schemas.microsoft.com/office/powerpoint/2010/main" val="93076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8053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14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9072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2000" cy="6286500"/>
          </a:xfrm>
        </p:spPr>
      </p:pic>
    </p:spTree>
    <p:extLst>
      <p:ext uri="{BB962C8B-B14F-4D97-AF65-F5344CB8AC3E}">
        <p14:creationId xmlns:p14="http://schemas.microsoft.com/office/powerpoint/2010/main" val="3225629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152400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237152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28600"/>
            <a:ext cx="5638798" cy="5638800"/>
          </a:xfrm>
        </p:spPr>
      </p:pic>
    </p:spTree>
    <p:extLst>
      <p:ext uri="{BB962C8B-B14F-4D97-AF65-F5344CB8AC3E}">
        <p14:creationId xmlns:p14="http://schemas.microsoft.com/office/powerpoint/2010/main" val="274165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9184"/>
            <a:ext cx="8839200" cy="4776216"/>
          </a:xfrm>
        </p:spPr>
      </p:pic>
    </p:spTree>
    <p:extLst>
      <p:ext uri="{BB962C8B-B14F-4D97-AF65-F5344CB8AC3E}">
        <p14:creationId xmlns:p14="http://schemas.microsoft.com/office/powerpoint/2010/main" val="2256398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5" y="2286000"/>
            <a:ext cx="8151810" cy="1630362"/>
          </a:xfrm>
        </p:spPr>
      </p:pic>
    </p:spTree>
    <p:extLst>
      <p:ext uri="{BB962C8B-B14F-4D97-AF65-F5344CB8AC3E}">
        <p14:creationId xmlns:p14="http://schemas.microsoft.com/office/powerpoint/2010/main" val="1005546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"/>
            <a:ext cx="1219200" cy="6486918"/>
          </a:xfrm>
        </p:spPr>
      </p:pic>
    </p:spTree>
    <p:extLst>
      <p:ext uri="{BB962C8B-B14F-4D97-AF65-F5344CB8AC3E}">
        <p14:creationId xmlns:p14="http://schemas.microsoft.com/office/powerpoint/2010/main" val="643860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47973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89284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87123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228600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2012059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3075664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274638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1027219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1" y="152400"/>
            <a:ext cx="8879418" cy="6659564"/>
          </a:xfrm>
        </p:spPr>
      </p:pic>
    </p:spTree>
    <p:extLst>
      <p:ext uri="{BB962C8B-B14F-4D97-AF65-F5344CB8AC3E}">
        <p14:creationId xmlns:p14="http://schemas.microsoft.com/office/powerpoint/2010/main" val="272524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419600" cy="6525816"/>
          </a:xfrm>
        </p:spPr>
      </p:pic>
    </p:spTree>
    <p:extLst>
      <p:ext uri="{BB962C8B-B14F-4D97-AF65-F5344CB8AC3E}">
        <p14:creationId xmlns:p14="http://schemas.microsoft.com/office/powerpoint/2010/main" val="48646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629400"/>
          </a:xfrm>
        </p:spPr>
      </p:pic>
    </p:spTree>
    <p:extLst>
      <p:ext uri="{BB962C8B-B14F-4D97-AF65-F5344CB8AC3E}">
        <p14:creationId xmlns:p14="http://schemas.microsoft.com/office/powerpoint/2010/main" val="2855057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2" y="198438"/>
            <a:ext cx="8676216" cy="6507162"/>
          </a:xfrm>
        </p:spPr>
      </p:pic>
    </p:spTree>
    <p:extLst>
      <p:ext uri="{BB962C8B-B14F-4D97-AF65-F5344CB8AC3E}">
        <p14:creationId xmlns:p14="http://schemas.microsoft.com/office/powerpoint/2010/main" val="343346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5" y="228600"/>
            <a:ext cx="7847170" cy="5897562"/>
          </a:xfrm>
        </p:spPr>
      </p:pic>
    </p:spTree>
    <p:extLst>
      <p:ext uri="{BB962C8B-B14F-4D97-AF65-F5344CB8AC3E}">
        <p14:creationId xmlns:p14="http://schemas.microsoft.com/office/powerpoint/2010/main" val="113326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354762"/>
          </a:xfrm>
        </p:spPr>
      </p:pic>
    </p:spTree>
    <p:extLst>
      <p:ext uri="{BB962C8B-B14F-4D97-AF65-F5344CB8AC3E}">
        <p14:creationId xmlns:p14="http://schemas.microsoft.com/office/powerpoint/2010/main" val="386151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502"/>
            <a:ext cx="8686800" cy="6642098"/>
          </a:xfrm>
        </p:spPr>
      </p:pic>
    </p:spTree>
    <p:extLst>
      <p:ext uri="{BB962C8B-B14F-4D97-AF65-F5344CB8AC3E}">
        <p14:creationId xmlns:p14="http://schemas.microsoft.com/office/powerpoint/2010/main" val="7757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2" y="152400"/>
            <a:ext cx="8676216" cy="6507162"/>
          </a:xfrm>
        </p:spPr>
      </p:pic>
    </p:spTree>
    <p:extLst>
      <p:ext uri="{BB962C8B-B14F-4D97-AF65-F5344CB8AC3E}">
        <p14:creationId xmlns:p14="http://schemas.microsoft.com/office/powerpoint/2010/main" val="16320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92" y="274638"/>
            <a:ext cx="7660216" cy="5745162"/>
          </a:xfrm>
        </p:spPr>
      </p:pic>
    </p:spTree>
    <p:extLst>
      <p:ext uri="{BB962C8B-B14F-4D97-AF65-F5344CB8AC3E}">
        <p14:creationId xmlns:p14="http://schemas.microsoft.com/office/powerpoint/2010/main" val="219094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0103"/>
            <a:ext cx="7835230" cy="6570888"/>
          </a:xfrm>
        </p:spPr>
      </p:pic>
    </p:spTree>
    <p:extLst>
      <p:ext uri="{BB962C8B-B14F-4D97-AF65-F5344CB8AC3E}">
        <p14:creationId xmlns:p14="http://schemas.microsoft.com/office/powerpoint/2010/main" val="653090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Nataliia Drannik</dc:creator>
  <cp:lastModifiedBy>Nataliia Drannik</cp:lastModifiedBy>
  <cp:revision>13</cp:revision>
  <dcterms:created xsi:type="dcterms:W3CDTF">2006-08-16T00:00:00Z</dcterms:created>
  <dcterms:modified xsi:type="dcterms:W3CDTF">2013-09-30T19:16:01Z</dcterms:modified>
</cp:coreProperties>
</file>