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6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"/>
            <a:ext cx="8229598" cy="6172198"/>
          </a:xfrm>
        </p:spPr>
      </p:pic>
    </p:spTree>
    <p:extLst>
      <p:ext uri="{BB962C8B-B14F-4D97-AF65-F5344CB8AC3E}">
        <p14:creationId xmlns:p14="http://schemas.microsoft.com/office/powerpoint/2010/main" val="326779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"/>
            <a:ext cx="8229598" cy="6172198"/>
          </a:xfrm>
        </p:spPr>
      </p:pic>
    </p:spTree>
    <p:extLst>
      <p:ext uri="{BB962C8B-B14F-4D97-AF65-F5344CB8AC3E}">
        <p14:creationId xmlns:p14="http://schemas.microsoft.com/office/powerpoint/2010/main" val="44986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8382000" cy="6286500"/>
          </a:xfrm>
        </p:spPr>
      </p:pic>
    </p:spTree>
    <p:extLst>
      <p:ext uri="{BB962C8B-B14F-4D97-AF65-F5344CB8AC3E}">
        <p14:creationId xmlns:p14="http://schemas.microsoft.com/office/powerpoint/2010/main" val="354985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12"/>
            <a:ext cx="9144000" cy="6866512"/>
          </a:xfrm>
        </p:spPr>
      </p:pic>
    </p:spTree>
    <p:extLst>
      <p:ext uri="{BB962C8B-B14F-4D97-AF65-F5344CB8AC3E}">
        <p14:creationId xmlns:p14="http://schemas.microsoft.com/office/powerpoint/2010/main" val="46718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" y="0"/>
            <a:ext cx="9053668" cy="6781800"/>
          </a:xfrm>
        </p:spPr>
      </p:pic>
    </p:spTree>
    <p:extLst>
      <p:ext uri="{BB962C8B-B14F-4D97-AF65-F5344CB8AC3E}">
        <p14:creationId xmlns:p14="http://schemas.microsoft.com/office/powerpoint/2010/main" val="355729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287" cy="6858000"/>
          </a:xfrm>
        </p:spPr>
      </p:pic>
    </p:spTree>
    <p:extLst>
      <p:ext uri="{BB962C8B-B14F-4D97-AF65-F5344CB8AC3E}">
        <p14:creationId xmlns:p14="http://schemas.microsoft.com/office/powerpoint/2010/main" val="316388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676"/>
            <a:ext cx="8534400" cy="6471524"/>
          </a:xfrm>
        </p:spPr>
      </p:pic>
    </p:spTree>
    <p:extLst>
      <p:ext uri="{BB962C8B-B14F-4D97-AF65-F5344CB8AC3E}">
        <p14:creationId xmlns:p14="http://schemas.microsoft.com/office/powerpoint/2010/main" val="422565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824118" cy="5287962"/>
          </a:xfrm>
        </p:spPr>
      </p:pic>
    </p:spTree>
    <p:extLst>
      <p:ext uri="{BB962C8B-B14F-4D97-AF65-F5344CB8AC3E}">
        <p14:creationId xmlns:p14="http://schemas.microsoft.com/office/powerpoint/2010/main" val="403298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59028"/>
          </a:xfrm>
        </p:spPr>
      </p:pic>
    </p:spTree>
    <p:extLst>
      <p:ext uri="{BB962C8B-B14F-4D97-AF65-F5344CB8AC3E}">
        <p14:creationId xmlns:p14="http://schemas.microsoft.com/office/powerpoint/2010/main" val="370430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62346" cy="5257800"/>
          </a:xfrm>
        </p:spPr>
      </p:pic>
    </p:spTree>
    <p:extLst>
      <p:ext uri="{BB962C8B-B14F-4D97-AF65-F5344CB8AC3E}">
        <p14:creationId xmlns:p14="http://schemas.microsoft.com/office/powerpoint/2010/main" val="47382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436"/>
            <a:ext cx="8473018" cy="6354764"/>
          </a:xfrm>
        </p:spPr>
      </p:pic>
    </p:spTree>
    <p:extLst>
      <p:ext uri="{BB962C8B-B14F-4D97-AF65-F5344CB8AC3E}">
        <p14:creationId xmlns:p14="http://schemas.microsoft.com/office/powerpoint/2010/main" val="94012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475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980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5539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419281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4" y="0"/>
            <a:ext cx="9163588" cy="6781800"/>
          </a:xfrm>
        </p:spPr>
      </p:pic>
    </p:spTree>
    <p:extLst>
      <p:ext uri="{BB962C8B-B14F-4D97-AF65-F5344CB8AC3E}">
        <p14:creationId xmlns:p14="http://schemas.microsoft.com/office/powerpoint/2010/main" val="257461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22238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404878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6200"/>
            <a:ext cx="8534398" cy="6400798"/>
          </a:xfrm>
        </p:spPr>
      </p:pic>
    </p:spTree>
    <p:extLst>
      <p:ext uri="{BB962C8B-B14F-4D97-AF65-F5344CB8AC3E}">
        <p14:creationId xmlns:p14="http://schemas.microsoft.com/office/powerpoint/2010/main" val="190995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201851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" y="0"/>
            <a:ext cx="9052982" cy="6789736"/>
          </a:xfrm>
        </p:spPr>
      </p:pic>
    </p:spTree>
    <p:extLst>
      <p:ext uri="{BB962C8B-B14F-4D97-AF65-F5344CB8AC3E}">
        <p14:creationId xmlns:p14="http://schemas.microsoft.com/office/powerpoint/2010/main" val="196753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"/>
            <a:ext cx="8320616" cy="6240462"/>
          </a:xfrm>
        </p:spPr>
      </p:pic>
    </p:spTree>
    <p:extLst>
      <p:ext uri="{BB962C8B-B14F-4D97-AF65-F5344CB8AC3E}">
        <p14:creationId xmlns:p14="http://schemas.microsoft.com/office/powerpoint/2010/main" val="318783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4" y="122238"/>
            <a:ext cx="8777816" cy="6583362"/>
          </a:xfrm>
        </p:spPr>
      </p:pic>
    </p:spTree>
    <p:extLst>
      <p:ext uri="{BB962C8B-B14F-4D97-AF65-F5344CB8AC3E}">
        <p14:creationId xmlns:p14="http://schemas.microsoft.com/office/powerpoint/2010/main" val="428770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31"/>
            <a:ext cx="8382000" cy="6286500"/>
          </a:xfrm>
        </p:spPr>
      </p:pic>
    </p:spTree>
    <p:extLst>
      <p:ext uri="{BB962C8B-B14F-4D97-AF65-F5344CB8AC3E}">
        <p14:creationId xmlns:p14="http://schemas.microsoft.com/office/powerpoint/2010/main" val="111131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Aashish Rathi</dc:creator>
  <cp:lastModifiedBy>aashishr13</cp:lastModifiedBy>
  <cp:revision>6</cp:revision>
  <dcterms:created xsi:type="dcterms:W3CDTF">2006-08-16T00:00:00Z</dcterms:created>
  <dcterms:modified xsi:type="dcterms:W3CDTF">2013-10-10T20:03:45Z</dcterms:modified>
</cp:coreProperties>
</file>