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6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4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48C0-A63F-46B1-8546-B645531DCC3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EEB3-7568-4B93-83DB-36FD49AA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156608"/>
            <a:ext cx="10994065" cy="5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2" y="395287"/>
            <a:ext cx="10419907" cy="63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376238"/>
            <a:ext cx="10855842" cy="5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287080"/>
            <a:ext cx="10366744" cy="58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0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7" y="138223"/>
            <a:ext cx="10271051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4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31147"/>
            <a:ext cx="9835116" cy="59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3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8" y="244550"/>
            <a:ext cx="10313582" cy="58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5" y="244549"/>
            <a:ext cx="10558130" cy="56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9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409575"/>
            <a:ext cx="11036596" cy="590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Shristi Chandani</dc:creator>
  <cp:lastModifiedBy>Shristi Chandani</cp:lastModifiedBy>
  <cp:revision>4</cp:revision>
  <dcterms:created xsi:type="dcterms:W3CDTF">2017-07-31T21:49:42Z</dcterms:created>
  <dcterms:modified xsi:type="dcterms:W3CDTF">2017-07-31T22:08:55Z</dcterms:modified>
</cp:coreProperties>
</file>