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5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7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7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7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769D-7652-4176-BD71-1D501004C7F7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7474-DEBE-4B28-8ABA-E27D657B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8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02" y="414670"/>
            <a:ext cx="9845749" cy="576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047" y="818708"/>
            <a:ext cx="9154632" cy="536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7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04" y="106326"/>
            <a:ext cx="10026502" cy="34874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781" y="3944679"/>
            <a:ext cx="8708066" cy="245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5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66" y="202018"/>
            <a:ext cx="10547497" cy="33705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029" y="3942352"/>
            <a:ext cx="9292856" cy="227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2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14" y="95694"/>
            <a:ext cx="11004698" cy="36788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088" y="4143264"/>
            <a:ext cx="8803759" cy="222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5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28" y="159488"/>
            <a:ext cx="11185451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907" y="4008474"/>
            <a:ext cx="9877645" cy="237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12" y="265814"/>
            <a:ext cx="11578855" cy="39234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113" y="4377180"/>
            <a:ext cx="9303488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9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Shristi Chandani</dc:creator>
  <cp:lastModifiedBy>Shristi Chandani</cp:lastModifiedBy>
  <cp:revision>2</cp:revision>
  <dcterms:created xsi:type="dcterms:W3CDTF">2017-07-31T21:21:42Z</dcterms:created>
  <dcterms:modified xsi:type="dcterms:W3CDTF">2017-12-18T22:13:52Z</dcterms:modified>
</cp:coreProperties>
</file>